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471846-A7F4-4423-91B4-219BEAFE9257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ACE133-A6E4-46FD-B122-7EE125E8B1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gradinita158.educ.md/wp-content/uploads/sites/442/2018/01/htmlimage-5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hyperlink" Target="http://gradinita158.educ.md/wp-content/uploads/sites/442/2018/01/htmlimage-3.jp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5960" y="3893587"/>
            <a:ext cx="4410058" cy="499271"/>
          </a:xfrm>
          <a:solidFill>
            <a:schemeClr val="accent4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Parteneri educaționali ai IET  Nr. 62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3532"/>
            <a:ext cx="4020848" cy="141845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34" y="1996020"/>
            <a:ext cx="224572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3512"/>
            <a:ext cx="2486922" cy="2401416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35" y="420730"/>
            <a:ext cx="224572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09" y="4831989"/>
            <a:ext cx="3168353" cy="1451927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20730"/>
            <a:ext cx="2952328" cy="13592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94" y="1846917"/>
            <a:ext cx="2468420" cy="11738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radinita\Desktop\valeria\20200916_1242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4" y="4507258"/>
            <a:ext cx="1242561" cy="15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одержимое 7" descr="http://gradinita158.educ.md/wp-content/uploads/sites/442/2018/01/htmlimage-3.jpg">
            <a:hlinkClick r:id="rId10"/>
          </p:cNvPr>
          <p:cNvPicPr>
            <a:picLocks noGrp="1"/>
          </p:cNvPicPr>
          <p:nvPr>
            <p:ph sz="quarter" idx="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933727" y="5633627"/>
            <a:ext cx="1937614" cy="11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Содержимое 6" descr="http://gradinita158.educ.md/wp-content/uploads/sites/442/2018/01/htmlimage-5.jpg">
            <a:hlinkClick r:id="rId12"/>
          </p:cNvPr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4703" y="2315232"/>
            <a:ext cx="2543953" cy="12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4" name="Дуга 3"/>
          <p:cNvSpPr/>
          <p:nvPr/>
        </p:nvSpPr>
        <p:spPr>
          <a:xfrm>
            <a:off x="3059832" y="3356992"/>
            <a:ext cx="72008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02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Candara</vt:lpstr>
      <vt:lpstr>Symbol</vt:lpstr>
      <vt:lpstr>Times New Roman</vt:lpstr>
      <vt:lpstr>Волна</vt:lpstr>
      <vt:lpstr>Parteneri educaționali ai IET  Nr. 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Instituția de educație timpurie Nr. 62</dc:title>
  <dc:creator>Gradinita</dc:creator>
  <cp:lastModifiedBy>Gradinita nr.62</cp:lastModifiedBy>
  <cp:revision>7</cp:revision>
  <dcterms:created xsi:type="dcterms:W3CDTF">2021-02-10T13:41:35Z</dcterms:created>
  <dcterms:modified xsi:type="dcterms:W3CDTF">2021-02-10T15:51:05Z</dcterms:modified>
</cp:coreProperties>
</file>